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</p:sldIdLst>
  <p:sldSz cx="9144000" cy="6858000" type="screen4x3"/>
  <p:notesSz cx="6799263" cy="9929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21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F379F-ACEF-40C0-A91C-1B12B8F667C4}" type="datetimeFigureOut">
              <a:rPr lang="fr-FR"/>
              <a:pPr>
                <a:defRPr/>
              </a:pPr>
              <a:t>16/08/2017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6E934-4BBA-4A36-BE8F-173E293CED4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8F282-ED78-4115-A580-7A317F7DCF66}" type="datetimeFigureOut">
              <a:rPr lang="fr-FR"/>
              <a:pPr>
                <a:defRPr/>
              </a:pPr>
              <a:t>16/08/2017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35AD4-8D99-492F-9BF8-2FB8EEDA3C6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9DEE8-CBF0-4B4A-9610-1CA6373755F7}" type="datetimeFigureOut">
              <a:rPr lang="fr-FR"/>
              <a:pPr>
                <a:defRPr/>
              </a:pPr>
              <a:t>16/08/2017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43E94-C132-4416-A400-FC5788641F4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20493-AEA4-435C-A207-5B2406418651}" type="datetimeFigureOut">
              <a:rPr lang="fr-FR"/>
              <a:pPr>
                <a:defRPr/>
              </a:pPr>
              <a:t>16/08/2017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C802E-D9C5-4837-B2A5-6E979877626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ECB32-10B2-427A-B42E-E335F4087F86}" type="datetimeFigureOut">
              <a:rPr lang="fr-FR"/>
              <a:pPr>
                <a:defRPr/>
              </a:pPr>
              <a:t>16/08/2017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C4B12-F966-48A1-9827-ED022AF1E6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5B70E-DE1D-4809-B567-67E56F7FBFA6}" type="datetimeFigureOut">
              <a:rPr lang="fr-FR"/>
              <a:pPr>
                <a:defRPr/>
              </a:pPr>
              <a:t>16/08/2017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FCD7A-C93E-4DE1-9076-4BC81C88C55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28A75-A3AE-41B6-98C3-500CB0380EF8}" type="datetimeFigureOut">
              <a:rPr lang="fr-FR"/>
              <a:pPr>
                <a:defRPr/>
              </a:pPr>
              <a:t>16/08/2017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A58FC-CF58-47E9-9E17-98E76FFDA2E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70585-8F2C-4C13-AC74-DD574929B7D7}" type="datetimeFigureOut">
              <a:rPr lang="fr-FR"/>
              <a:pPr>
                <a:defRPr/>
              </a:pPr>
              <a:t>16/08/2017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51AB0-96F7-4580-B21E-0F72170D04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6B7B6-3DD6-4C42-A948-54CDC9148C32}" type="datetimeFigureOut">
              <a:rPr lang="fr-FR"/>
              <a:pPr>
                <a:defRPr/>
              </a:pPr>
              <a:t>16/08/2017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746BA-7BBE-40F5-B07B-79FB8026AFD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8557B-86D2-4857-BBC3-1C740D9295C8}" type="datetimeFigureOut">
              <a:rPr lang="fr-FR"/>
              <a:pPr>
                <a:defRPr/>
              </a:pPr>
              <a:t>16/08/2017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87959-8224-45FC-BF42-BB8C619B3D9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07D46-3DBD-447A-A129-F04E3FD9F625}" type="datetimeFigureOut">
              <a:rPr lang="fr-FR"/>
              <a:pPr>
                <a:defRPr/>
              </a:pPr>
              <a:t>16/08/2017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78453-1B93-45D6-879F-0144F4FABA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C4D24B-4BFF-48A9-971B-3D101949FE11}" type="datetimeFigureOut">
              <a:rPr lang="fr-FR"/>
              <a:pPr>
                <a:defRPr/>
              </a:pPr>
              <a:t>16/08/2017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A9849D-966E-4810-AB2C-8D0719358E4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agesjaunes.fr/CGI/MOD?crypt=ZfEMPQL1gfEUAOsUwTQ5v3X5hOasJsnqqbbsvjYzHd+nRbWzlP6hJg==&amp;pub=U" TargetMode="External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.pn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10" Type="http://schemas.openxmlformats.org/officeDocument/2006/relationships/hyperlink" Target="mailto:contact@dme-sa.com" TargetMode="External"/><Relationship Id="rId4" Type="http://schemas.openxmlformats.org/officeDocument/2006/relationships/image" Target="../media/image3.gif"/><Relationship Id="rId9" Type="http://schemas.openxmlformats.org/officeDocument/2006/relationships/image" Target="../media/image7.jpe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2" name="Picture 114"/>
          <p:cNvPicPr>
            <a:picLocks noChangeAspect="1" noChangeArrowheads="1"/>
          </p:cNvPicPr>
          <p:nvPr/>
        </p:nvPicPr>
        <p:blipFill>
          <a:blip r:embed="rId3"/>
          <a:srcRect t="17625" b="34430"/>
          <a:stretch>
            <a:fillRect/>
          </a:stretch>
        </p:blipFill>
        <p:spPr bwMode="auto">
          <a:xfrm>
            <a:off x="0" y="116631"/>
            <a:ext cx="3970338" cy="136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e 4"/>
          <p:cNvGrpSpPr/>
          <p:nvPr/>
        </p:nvGrpSpPr>
        <p:grpSpPr>
          <a:xfrm>
            <a:off x="250824" y="3789040"/>
            <a:ext cx="3543301" cy="822325"/>
            <a:chOff x="250824" y="3860800"/>
            <a:chExt cx="3543301" cy="822325"/>
          </a:xfrm>
        </p:grpSpPr>
        <p:pic>
          <p:nvPicPr>
            <p:cNvPr id="2116" name="Picture 127" descr="sports-velo-00003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0824" y="3872129"/>
              <a:ext cx="936799" cy="708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 Box 128"/>
            <p:cNvSpPr txBox="1">
              <a:spLocks noChangeArrowheads="1"/>
            </p:cNvSpPr>
            <p:nvPr/>
          </p:nvSpPr>
          <p:spPr bwMode="auto">
            <a:xfrm>
              <a:off x="1027955" y="3860800"/>
              <a:ext cx="2766170" cy="82232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>
                  <a:solidFill>
                    <a:sysClr val="windowText" lastClr="000000"/>
                  </a:solidFill>
                  <a:latin typeface="+mn-lt"/>
                </a:rPr>
                <a:t>Rolland Antonin CYCLES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kern="0" dirty="0">
                  <a:solidFill>
                    <a:sysClr val="windowText" lastClr="000000"/>
                  </a:solidFill>
                  <a:latin typeface="+mn-lt"/>
                </a:rPr>
                <a:t>137 r Beaujolais 01480 JASSANS RIOTTIER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i="1" kern="0" dirty="0">
                  <a:solidFill>
                    <a:sysClr val="windowText" lastClr="000000"/>
                  </a:solidFill>
                  <a:latin typeface="+mn-lt"/>
                </a:rPr>
                <a:t>Fitness – </a:t>
              </a:r>
              <a:r>
                <a:rPr lang="fr-FR" sz="1200" b="1" i="1" kern="0" dirty="0" err="1">
                  <a:solidFill>
                    <a:sysClr val="windowText" lastClr="000000"/>
                  </a:solidFill>
                  <a:latin typeface="+mn-lt"/>
                </a:rPr>
                <a:t>rando</a:t>
              </a:r>
              <a:r>
                <a:rPr lang="fr-FR" sz="1200" b="1" i="1" kern="0" dirty="0">
                  <a:solidFill>
                    <a:sysClr val="windowText" lastClr="000000"/>
                  </a:solidFill>
                  <a:latin typeface="+mn-lt"/>
                </a:rPr>
                <a:t> – sport – compétition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i="1" kern="0" dirty="0">
                  <a:solidFill>
                    <a:sysClr val="windowText" lastClr="000000"/>
                  </a:solidFill>
                  <a:latin typeface="+mn-lt"/>
                </a:rPr>
                <a:t>Cyril : 04.74.60.90.05</a:t>
              </a:r>
              <a:endParaRPr lang="fr-FR" sz="1200" b="1" kern="0" dirty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  <p:sp>
        <p:nvSpPr>
          <p:cNvPr id="38" name="Text Box 137"/>
          <p:cNvSpPr txBox="1">
            <a:spLocks noChangeAspect="1" noChangeArrowheads="1"/>
          </p:cNvSpPr>
          <p:nvPr/>
        </p:nvSpPr>
        <p:spPr bwMode="auto">
          <a:xfrm>
            <a:off x="1331913" y="1816100"/>
            <a:ext cx="2019300" cy="2444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kern="0" dirty="0">
                <a:solidFill>
                  <a:srgbClr val="E02040"/>
                </a:solidFill>
                <a:latin typeface="Arial Black" pitchFamily="34" charset="0"/>
              </a:rPr>
              <a:t>TRADISTEACK</a:t>
            </a:r>
            <a:endParaRPr lang="fr-FR" sz="1000" b="1" i="1" kern="0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0" y="1616224"/>
            <a:ext cx="3960813" cy="860276"/>
            <a:chOff x="0" y="1616224"/>
            <a:chExt cx="3960813" cy="860276"/>
          </a:xfrm>
        </p:grpSpPr>
        <p:pic>
          <p:nvPicPr>
            <p:cNvPr id="2113" name="Picture 136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1809750"/>
              <a:ext cx="812800" cy="661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Rectangle 138"/>
            <p:cNvSpPr>
              <a:spLocks noChangeAspect="1" noChangeArrowheads="1"/>
            </p:cNvSpPr>
            <p:nvPr/>
          </p:nvSpPr>
          <p:spPr bwMode="auto">
            <a:xfrm>
              <a:off x="777875" y="1616224"/>
              <a:ext cx="1820863" cy="2286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900" b="1" i="1" kern="0" dirty="0">
                  <a:solidFill>
                    <a:sysClr val="windowText" lastClr="000000"/>
                  </a:solidFill>
                  <a:latin typeface="+mn-lt"/>
                </a:rPr>
                <a:t>DE LA FOURCHE A LA FOURCHETTE</a:t>
              </a:r>
            </a:p>
          </p:txBody>
        </p:sp>
        <p:sp>
          <p:nvSpPr>
            <p:cNvPr id="40" name="Text Box 139"/>
            <p:cNvSpPr txBox="1">
              <a:spLocks noChangeAspect="1" noChangeArrowheads="1"/>
            </p:cNvSpPr>
            <p:nvPr/>
          </p:nvSpPr>
          <p:spPr bwMode="auto">
            <a:xfrm>
              <a:off x="1398588" y="1974850"/>
              <a:ext cx="2562225" cy="5016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tabLst>
                  <a:tab pos="3635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3635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3635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3635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3635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635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635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635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63538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900" kern="0" dirty="0">
                  <a:solidFill>
                    <a:srgbClr val="000000"/>
                  </a:solidFill>
                </a:rPr>
                <a:t>z.i.de Reyrieux - </a:t>
              </a:r>
              <a:r>
                <a:rPr lang="fr-FR" sz="900" b="1" kern="0" dirty="0">
                  <a:solidFill>
                    <a:srgbClr val="000000"/>
                  </a:solidFill>
                </a:rPr>
                <a:t>01600 REYRIEUX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900" b="1" kern="0" dirty="0">
                  <a:solidFill>
                    <a:srgbClr val="000000"/>
                  </a:solidFill>
                </a:rPr>
                <a:t>Tél.	04.74.00.37.45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900" b="1" kern="0" dirty="0">
                  <a:solidFill>
                    <a:srgbClr val="000000"/>
                  </a:solidFill>
                </a:rPr>
                <a:t>Fax	04.74.08.82.02</a:t>
              </a:r>
            </a:p>
          </p:txBody>
        </p:sp>
      </p:grpSp>
      <p:sp>
        <p:nvSpPr>
          <p:cNvPr id="43" name="Rectangle 134"/>
          <p:cNvSpPr>
            <a:spLocks noChangeArrowheads="1"/>
          </p:cNvSpPr>
          <p:nvPr/>
        </p:nvSpPr>
        <p:spPr bwMode="auto">
          <a:xfrm>
            <a:off x="66675" y="4724400"/>
            <a:ext cx="39608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>
              <a:solidFill>
                <a:sysClr val="windowText" lastClr="000000"/>
              </a:solidFill>
              <a:latin typeface="+mn-lt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-1" y="4724400"/>
            <a:ext cx="4005263" cy="720725"/>
            <a:chOff x="0" y="4724400"/>
            <a:chExt cx="3995738" cy="720725"/>
          </a:xfrm>
        </p:grpSpPr>
        <p:pic>
          <p:nvPicPr>
            <p:cNvPr id="2111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4724400"/>
              <a:ext cx="1654906" cy="72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12" name="Picture 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54188" y="4950862"/>
              <a:ext cx="2441550" cy="478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" name="Groupe 1"/>
          <p:cNvGrpSpPr/>
          <p:nvPr/>
        </p:nvGrpSpPr>
        <p:grpSpPr>
          <a:xfrm>
            <a:off x="133350" y="5581650"/>
            <a:ext cx="3794125" cy="1123950"/>
            <a:chOff x="133350" y="5581650"/>
            <a:chExt cx="3794125" cy="1123950"/>
          </a:xfrm>
        </p:grpSpPr>
        <p:pic>
          <p:nvPicPr>
            <p:cNvPr id="2108" name="Picture 19" descr="Site Web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152606" y="5765860"/>
              <a:ext cx="774869" cy="910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9" name="Picture 20" descr="Site Web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33350" y="5765860"/>
              <a:ext cx="774869" cy="910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787039" y="5581650"/>
              <a:ext cx="2428718" cy="11239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fr-FR" sz="1200" b="1" kern="0" dirty="0">
                  <a:solidFill>
                    <a:sysClr val="windowText" lastClr="000000"/>
                  </a:solidFill>
                  <a:latin typeface="+mn-lt"/>
                </a:rPr>
                <a:t>DME     Z.A  01480 SAVIGNEUX</a:t>
              </a:r>
              <a:br>
                <a:rPr lang="fr-FR" sz="1200" b="1" kern="0" dirty="0">
                  <a:solidFill>
                    <a:sysClr val="windowText" lastClr="000000"/>
                  </a:solidFill>
                  <a:latin typeface="+mn-lt"/>
                </a:rPr>
              </a:br>
              <a:r>
                <a:rPr lang="fr-FR" sz="900" b="1" kern="0" dirty="0">
                  <a:solidFill>
                    <a:sysClr val="windowText" lastClr="000000"/>
                  </a:solidFill>
                  <a:latin typeface="+mn-lt"/>
                </a:rPr>
                <a:t>Tél : 04 74 00 77 07</a:t>
              </a:r>
              <a:br>
                <a:rPr lang="fr-FR" sz="900" b="1" kern="0" dirty="0">
                  <a:solidFill>
                    <a:sysClr val="windowText" lastClr="000000"/>
                  </a:solidFill>
                  <a:latin typeface="+mn-lt"/>
                </a:rPr>
              </a:br>
              <a:r>
                <a:rPr lang="fr-FR" sz="900" b="1" kern="0" dirty="0">
                  <a:solidFill>
                    <a:sysClr val="windowText" lastClr="000000"/>
                  </a:solidFill>
                  <a:latin typeface="+mn-lt"/>
                </a:rPr>
                <a:t>Fax : 04 74 00 78 83</a:t>
              </a:r>
              <a:br>
                <a:rPr lang="fr-FR" sz="900" b="1" kern="0" dirty="0">
                  <a:solidFill>
                    <a:sysClr val="windowText" lastClr="000000"/>
                  </a:solidFill>
                  <a:latin typeface="+mn-lt"/>
                </a:rPr>
              </a:br>
              <a:r>
                <a:rPr lang="fr-FR" sz="900" b="1" kern="0" dirty="0">
                  <a:solidFill>
                    <a:sysClr val="windowText" lastClr="000000"/>
                  </a:solidFill>
                  <a:latin typeface="+mn-lt"/>
                  <a:hlinkClick r:id="rId10"/>
                </a:rPr>
                <a:t>contact@dme-sa.com</a:t>
              </a:r>
              <a:endParaRPr lang="fr-FR" sz="900" b="1" kern="0" dirty="0"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  <p:sp>
        <p:nvSpPr>
          <p:cNvPr id="55" name="Rectangle 134"/>
          <p:cNvSpPr>
            <a:spLocks noChangeArrowheads="1"/>
          </p:cNvSpPr>
          <p:nvPr/>
        </p:nvSpPr>
        <p:spPr bwMode="auto">
          <a:xfrm>
            <a:off x="150813" y="4876800"/>
            <a:ext cx="39608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58" name="Rectangle 134"/>
          <p:cNvSpPr>
            <a:spLocks noChangeArrowheads="1"/>
          </p:cNvSpPr>
          <p:nvPr/>
        </p:nvSpPr>
        <p:spPr bwMode="auto">
          <a:xfrm>
            <a:off x="9525" y="6284913"/>
            <a:ext cx="39608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59" name="Rectangle 134"/>
          <p:cNvSpPr>
            <a:spLocks noChangeArrowheads="1"/>
          </p:cNvSpPr>
          <p:nvPr/>
        </p:nvSpPr>
        <p:spPr bwMode="auto">
          <a:xfrm>
            <a:off x="0" y="6284913"/>
            <a:ext cx="39608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100" name="Rectangle 75"/>
          <p:cNvSpPr>
            <a:spLocks noChangeArrowheads="1"/>
          </p:cNvSpPr>
          <p:nvPr/>
        </p:nvSpPr>
        <p:spPr bwMode="auto">
          <a:xfrm>
            <a:off x="9525" y="1470724"/>
            <a:ext cx="3995738" cy="1783401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01" name="Rectangle 76"/>
          <p:cNvSpPr>
            <a:spLocks noChangeArrowheads="1"/>
          </p:cNvSpPr>
          <p:nvPr/>
        </p:nvSpPr>
        <p:spPr bwMode="auto">
          <a:xfrm>
            <a:off x="0" y="2565400"/>
            <a:ext cx="3995738" cy="1136019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02" name="Rectangle 77"/>
          <p:cNvSpPr>
            <a:spLocks noChangeArrowheads="1"/>
          </p:cNvSpPr>
          <p:nvPr/>
        </p:nvSpPr>
        <p:spPr bwMode="auto">
          <a:xfrm>
            <a:off x="0" y="3701419"/>
            <a:ext cx="3995738" cy="951544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03" name="Rectangle 78"/>
          <p:cNvSpPr>
            <a:spLocks noChangeArrowheads="1"/>
          </p:cNvSpPr>
          <p:nvPr/>
        </p:nvSpPr>
        <p:spPr bwMode="auto">
          <a:xfrm>
            <a:off x="0" y="4652963"/>
            <a:ext cx="3995738" cy="93662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05" name="Rectangle 80"/>
          <p:cNvSpPr>
            <a:spLocks noChangeArrowheads="1"/>
          </p:cNvSpPr>
          <p:nvPr/>
        </p:nvSpPr>
        <p:spPr bwMode="auto">
          <a:xfrm>
            <a:off x="3944" y="5589612"/>
            <a:ext cx="4001319" cy="1115988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7" name="Text Box 8"/>
          <p:cNvSpPr txBox="1">
            <a:spLocks noChangeAspect="1" noChangeArrowheads="1"/>
          </p:cNvSpPr>
          <p:nvPr/>
        </p:nvSpPr>
        <p:spPr bwMode="auto">
          <a:xfrm>
            <a:off x="5940995" y="476250"/>
            <a:ext cx="3311525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36576" tIns="36576" rIns="36576" bIns="3657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u="sng" kern="0" dirty="0">
                <a:solidFill>
                  <a:srgbClr val="000000"/>
                </a:solidFill>
                <a:latin typeface="Signature" pitchFamily="2" charset="0"/>
              </a:rPr>
              <a:t>Fédération Française de Cyclotourisme</a:t>
            </a:r>
            <a:endParaRPr lang="fr-FR" sz="1400" u="sng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48" name="Text Box 9"/>
          <p:cNvSpPr txBox="1">
            <a:spLocks noChangeAspect="1" noChangeArrowheads="1"/>
          </p:cNvSpPr>
          <p:nvPr/>
        </p:nvSpPr>
        <p:spPr bwMode="auto">
          <a:xfrm>
            <a:off x="4861048" y="1556792"/>
            <a:ext cx="4248150" cy="66888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36576" tIns="36576" rIns="36576" bIns="36576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kern="0" dirty="0">
                <a:solidFill>
                  <a:srgbClr val="000000"/>
                </a:solidFill>
                <a:latin typeface="Arial Rounded MT Bold" pitchFamily="34" charset="0"/>
              </a:rPr>
              <a:t>38</a:t>
            </a:r>
            <a:r>
              <a:rPr lang="fr-FR" sz="2000" kern="0" baseline="30000" dirty="0">
                <a:solidFill>
                  <a:srgbClr val="000000"/>
                </a:solidFill>
                <a:latin typeface="Arial Rounded MT Bold" pitchFamily="34" charset="0"/>
              </a:rPr>
              <a:t>ème</a:t>
            </a:r>
            <a:r>
              <a:rPr lang="fr-FR" sz="2000" kern="0" dirty="0">
                <a:solidFill>
                  <a:srgbClr val="000000"/>
                </a:solidFill>
                <a:latin typeface="Arial Rounded MT Bold" pitchFamily="34" charset="0"/>
              </a:rPr>
              <a:t> Randonnée cyclo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kern="0" dirty="0">
                <a:solidFill>
                  <a:srgbClr val="000000"/>
                </a:solidFill>
                <a:latin typeface="Arial Rounded MT Bold" pitchFamily="34" charset="0"/>
              </a:rPr>
              <a:t> «ANTONIN ROLLAND»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kern="0" dirty="0">
              <a:solidFill>
                <a:srgbClr val="000000"/>
              </a:solidFill>
              <a:latin typeface="Arial Rounded MT Bold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kern="0" dirty="0">
              <a:solidFill>
                <a:srgbClr val="000000"/>
              </a:solidFill>
              <a:latin typeface="Arial Rounded MT Bold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kern="0" dirty="0">
              <a:solidFill>
                <a:srgbClr val="000000"/>
              </a:solidFill>
              <a:latin typeface="Arial Rounded MT Bold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kern="0" dirty="0">
              <a:solidFill>
                <a:srgbClr val="000000"/>
              </a:solidFill>
              <a:latin typeface="Arial Rounded MT Bold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kern="0" dirty="0">
              <a:solidFill>
                <a:srgbClr val="000000"/>
              </a:solidFill>
              <a:latin typeface="Arial Rounded MT Bold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kern="0" dirty="0">
              <a:solidFill>
                <a:srgbClr val="000000"/>
              </a:solidFill>
              <a:latin typeface="Arial Rounded MT Bold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kern="0" dirty="0">
              <a:solidFill>
                <a:srgbClr val="000000"/>
              </a:solidFill>
              <a:latin typeface="Arial Rounded MT Bold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kern="0" dirty="0">
              <a:solidFill>
                <a:srgbClr val="000000"/>
              </a:solidFill>
              <a:latin typeface="Arial Rounded MT Bold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kern="0" dirty="0">
              <a:solidFill>
                <a:srgbClr val="000000"/>
              </a:solidFill>
              <a:latin typeface="Arial Rounded MT Bold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kern="0" dirty="0">
              <a:solidFill>
                <a:srgbClr val="000000"/>
              </a:solidFill>
              <a:latin typeface="Arial Rounded MT Bold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kern="0" dirty="0">
                <a:solidFill>
                  <a:srgbClr val="000000"/>
                </a:solidFill>
                <a:latin typeface="Arial Rounded MT Bold" pitchFamily="34" charset="0"/>
              </a:rPr>
              <a:t>1ére Ronde Pédestre </a:t>
            </a:r>
          </a:p>
          <a:p>
            <a:pPr algn="ctr">
              <a:spcAft>
                <a:spcPts val="1000"/>
              </a:spcAft>
              <a:defRPr/>
            </a:pPr>
            <a:r>
              <a:rPr lang="fr-FR" sz="1600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De 8 et 15 kms</a:t>
            </a:r>
          </a:p>
        </p:txBody>
      </p:sp>
      <p:sp>
        <p:nvSpPr>
          <p:cNvPr id="53" name="Rectangle 16"/>
          <p:cNvSpPr>
            <a:spLocks noChangeArrowheads="1"/>
          </p:cNvSpPr>
          <p:nvPr/>
        </p:nvSpPr>
        <p:spPr bwMode="auto">
          <a:xfrm>
            <a:off x="4823842" y="404664"/>
            <a:ext cx="4284662" cy="6336704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>
              <a:solidFill>
                <a:sysClr val="windowText" lastClr="000000"/>
              </a:solidFill>
              <a:latin typeface="+mn-lt"/>
            </a:endParaRPr>
          </a:p>
        </p:txBody>
      </p:sp>
      <p:graphicFrame>
        <p:nvGraphicFramePr>
          <p:cNvPr id="57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119338"/>
              </p:ext>
            </p:extLst>
          </p:nvPr>
        </p:nvGraphicFramePr>
        <p:xfrm>
          <a:off x="4932932" y="228600"/>
          <a:ext cx="9715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" name="Image Bitmap" r:id="rId11" imgW="971686" imgH="628571" progId="PBrush">
                  <p:embed/>
                </p:oleObj>
              </mc:Choice>
              <mc:Fallback>
                <p:oleObj name="Image Bitmap" r:id="rId11" imgW="971686" imgH="62857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932" y="228600"/>
                        <a:ext cx="97155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tangle 59"/>
          <p:cNvSpPr/>
          <p:nvPr/>
        </p:nvSpPr>
        <p:spPr>
          <a:xfrm>
            <a:off x="6660232" y="5930696"/>
            <a:ext cx="24479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latin typeface="+mn-lt"/>
              </a:rPr>
              <a:t>Cyclo :  </a:t>
            </a:r>
            <a:r>
              <a:rPr lang="fr-FR" sz="1200" dirty="0">
                <a:latin typeface="+mn-lt"/>
              </a:rPr>
              <a:t>FFCT </a:t>
            </a:r>
            <a:r>
              <a:rPr lang="fr-FR" sz="1400" b="1" dirty="0">
                <a:latin typeface="+mn-lt"/>
              </a:rPr>
              <a:t> </a:t>
            </a:r>
            <a:r>
              <a:rPr lang="fr-FR" sz="1400" dirty="0">
                <a:latin typeface="+mn-lt"/>
              </a:rPr>
              <a:t>6 € Autres 8€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latin typeface="+mn-lt"/>
              </a:rPr>
              <a:t>Marche :   </a:t>
            </a:r>
            <a:r>
              <a:rPr lang="fr-FR" sz="1400" dirty="0">
                <a:latin typeface="+mn-lt"/>
              </a:rPr>
              <a:t>5€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latin typeface="+mn-lt"/>
              </a:rPr>
              <a:t>  </a:t>
            </a:r>
            <a:r>
              <a:rPr lang="fr-FR" sz="1400" b="1" dirty="0">
                <a:latin typeface="+mn-lt"/>
              </a:rPr>
              <a:t> </a:t>
            </a:r>
            <a:r>
              <a:rPr lang="fr-FR" sz="1200" dirty="0">
                <a:latin typeface="+mn-lt"/>
              </a:rPr>
              <a:t>Gratuit pour les moins de 18 ans </a:t>
            </a:r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4717032" y="1052736"/>
            <a:ext cx="4535488" cy="5390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36576" tIns="36576" rIns="36576" bIns="36576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kern="0" dirty="0">
                <a:solidFill>
                  <a:srgbClr val="000000"/>
                </a:solidFill>
                <a:latin typeface="Arial Rounded MT Bold" pitchFamily="34" charset="0"/>
              </a:rPr>
              <a:t>DIMANCHE 3 SEPTEMBRE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kern="0" dirty="0">
                <a:solidFill>
                  <a:srgbClr val="000000"/>
                </a:solidFill>
                <a:latin typeface="Arial Rounded MT Bold" pitchFamily="34" charset="0"/>
              </a:rPr>
              <a:t> </a:t>
            </a:r>
            <a:endParaRPr lang="fr-FR" sz="2400" kern="0" dirty="0">
              <a:solidFill>
                <a:sysClr val="windowText" lastClr="000000"/>
              </a:solidFill>
              <a:latin typeface="+mn-lt"/>
            </a:endParaRPr>
          </a:p>
        </p:txBody>
      </p:sp>
      <p:graphicFrame>
        <p:nvGraphicFramePr>
          <p:cNvPr id="62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066748"/>
              </p:ext>
            </p:extLst>
          </p:nvPr>
        </p:nvGraphicFramePr>
        <p:xfrm>
          <a:off x="5003676" y="2204864"/>
          <a:ext cx="4104828" cy="719662"/>
        </p:xfrm>
        <a:graphic>
          <a:graphicData uri="http://schemas.openxmlformats.org/drawingml/2006/table">
            <a:tbl>
              <a:tblPr/>
              <a:tblGrid>
                <a:gridCol w="4104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9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110 et 80 Kms (Beaujolais)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 70 et 35 Kms (Dombes)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3" name="Rectangle 80"/>
          <p:cNvSpPr>
            <a:spLocks noChangeArrowheads="1"/>
          </p:cNvSpPr>
          <p:nvPr/>
        </p:nvSpPr>
        <p:spPr bwMode="auto">
          <a:xfrm>
            <a:off x="9525" y="80181"/>
            <a:ext cx="3995738" cy="1390543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097" name="Picture 4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966" y="2863229"/>
            <a:ext cx="2040970" cy="78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 descr="Nouvelle image (2)"/>
          <p:cNvPicPr>
            <a:picLocks noChangeAspect="1" noChangeArrowheads="1"/>
          </p:cNvPicPr>
          <p:nvPr/>
        </p:nvPicPr>
        <p:blipFill rotWithShape="1">
          <a:blip r:embed="rId14"/>
          <a:srcRect l="17037" r="17339" b="51005"/>
          <a:stretch/>
        </p:blipFill>
        <p:spPr bwMode="auto">
          <a:xfrm>
            <a:off x="65981" y="2565400"/>
            <a:ext cx="1913731" cy="11360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17" name="Picture 6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567" y="4501912"/>
            <a:ext cx="2215996" cy="68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200202"/>
            <a:ext cx="751209" cy="10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4970361" y="6071054"/>
            <a:ext cx="1811495" cy="52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10" b="1" dirty="0">
                <a:latin typeface="+mn-lt"/>
              </a:rPr>
              <a:t>RENSEIGNEMENTS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10" b="1" dirty="0">
                <a:latin typeface="+mn-lt"/>
              </a:rPr>
              <a:t>TEL 06.74.67.94.34</a:t>
            </a:r>
          </a:p>
        </p:txBody>
      </p:sp>
      <p:pic>
        <p:nvPicPr>
          <p:cNvPr id="2110" name="Picture 6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545" y="2564904"/>
            <a:ext cx="1011615" cy="8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1" name="Picture 7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00" y="69568"/>
            <a:ext cx="8953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8"/>
          <p:cNvSpPr/>
          <p:nvPr/>
        </p:nvSpPr>
        <p:spPr>
          <a:xfrm rot="20751440">
            <a:off x="4988190" y="3101253"/>
            <a:ext cx="4029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kern="0" dirty="0">
                <a:solidFill>
                  <a:srgbClr val="000000"/>
                </a:solidFill>
                <a:latin typeface="Arial Rounded MT Bold" pitchFamily="34" charset="0"/>
              </a:rPr>
              <a:t>Cyclo club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kern="0" dirty="0">
                <a:solidFill>
                  <a:srgbClr val="000000"/>
                </a:solidFill>
                <a:latin typeface="Arial Rounded MT Bold" pitchFamily="34" charset="0"/>
              </a:rPr>
              <a:t>SAINTE EUPHEMIE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kern="0" dirty="0">
                <a:solidFill>
                  <a:srgbClr val="000000"/>
                </a:solidFill>
                <a:latin typeface="Arial Rounded MT Bold" pitchFamily="34" charset="0"/>
              </a:rPr>
              <a:t>(01600</a:t>
            </a:r>
            <a:r>
              <a:rPr lang="fr-FR" sz="2400" b="1" kern="0" dirty="0">
                <a:solidFill>
                  <a:srgbClr val="000000"/>
                </a:solidFill>
                <a:latin typeface="Arial Rounded MT Bold" pitchFamily="34" charset="0"/>
              </a:rPr>
              <a:t> </a:t>
            </a:r>
            <a:r>
              <a:rPr lang="fr-FR" sz="1600" b="1" kern="0" dirty="0">
                <a:solidFill>
                  <a:srgbClr val="000000"/>
                </a:solidFill>
                <a:latin typeface="Arial Rounded MT Bold" pitchFamily="34" charset="0"/>
              </a:rPr>
              <a:t>Trévoux)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095198" cy="671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783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9783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94</Words>
  <Application>Microsoft Office PowerPoint</Application>
  <PresentationFormat>Affichage à l'écran (4:3)</PresentationFormat>
  <Paragraphs>37</Paragraphs>
  <Slides>3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1" baseType="lpstr">
      <vt:lpstr>Arial</vt:lpstr>
      <vt:lpstr>Arial Black</vt:lpstr>
      <vt:lpstr>Arial Rounded MT Bold</vt:lpstr>
      <vt:lpstr>Calibri</vt:lpstr>
      <vt:lpstr>Comic Sans MS</vt:lpstr>
      <vt:lpstr>Signature</vt:lpstr>
      <vt:lpstr>Thème Office</vt:lpstr>
      <vt:lpstr>Image Bitmap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Windows</dc:creator>
  <cp:lastModifiedBy>Bernard Demier</cp:lastModifiedBy>
  <cp:revision>110</cp:revision>
  <cp:lastPrinted>2017-07-04T11:59:15Z</cp:lastPrinted>
  <dcterms:created xsi:type="dcterms:W3CDTF">2012-05-28T20:09:18Z</dcterms:created>
  <dcterms:modified xsi:type="dcterms:W3CDTF">2017-08-16T13:07:25Z</dcterms:modified>
</cp:coreProperties>
</file>